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29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CCEE-58C4-4FF5-821B-9BE91F34ABC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2199-42E6-41EA-902E-B9B47EE4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2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CCEE-58C4-4FF5-821B-9BE91F34ABC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2199-42E6-41EA-902E-B9B47EE4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9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CCEE-58C4-4FF5-821B-9BE91F34ABC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2199-42E6-41EA-902E-B9B47EE4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59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CCEE-58C4-4FF5-821B-9BE91F34ABC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2199-42E6-41EA-902E-B9B47EE4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60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CCEE-58C4-4FF5-821B-9BE91F34ABC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2199-42E6-41EA-902E-B9B47EE4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2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CCEE-58C4-4FF5-821B-9BE91F34ABC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2199-42E6-41EA-902E-B9B47EE4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7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CCEE-58C4-4FF5-821B-9BE91F34ABC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2199-42E6-41EA-902E-B9B47EE4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8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CCEE-58C4-4FF5-821B-9BE91F34ABC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2199-42E6-41EA-902E-B9B47EE4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CCEE-58C4-4FF5-821B-9BE91F34ABC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2199-42E6-41EA-902E-B9B47EE4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2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CCEE-58C4-4FF5-821B-9BE91F34ABC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2199-42E6-41EA-902E-B9B47EE4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CCEE-58C4-4FF5-821B-9BE91F34ABC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2199-42E6-41EA-902E-B9B47EE4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61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8CCEE-58C4-4FF5-821B-9BE91F34ABC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C2199-42E6-41EA-902E-B9B47EE4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63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733" y="2898173"/>
            <a:ext cx="6639309" cy="6099071"/>
          </a:xfr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800" dirty="0" smtClean="0">
                <a:ln w="19050">
                  <a:solidFill>
                    <a:schemeClr val="tx1"/>
                  </a:solidFill>
                </a:ln>
                <a:solidFill>
                  <a:srgbClr val="FFC000"/>
                </a:solidFill>
                <a:latin typeface="Franklin Gothic Heavy" panose="020B0903020102020204" pitchFamily="34" charset="0"/>
              </a:rPr>
              <a:t>Help Support </a:t>
            </a:r>
            <a:r>
              <a:rPr lang="en-US" sz="3800" dirty="0" smtClean="0">
                <a:ln w="19050">
                  <a:solidFill>
                    <a:schemeClr val="tx1"/>
                  </a:solidFill>
                </a:ln>
                <a:solidFill>
                  <a:srgbClr val="FFC000"/>
                </a:solidFill>
                <a:latin typeface="Franklin Gothic Heavy" panose="020B0903020102020204" pitchFamily="34" charset="0"/>
              </a:rPr>
              <a:t>Local Schools</a:t>
            </a:r>
            <a:r>
              <a:rPr lang="en-US" sz="3800" dirty="0" smtClean="0">
                <a:ln w="19050">
                  <a:solidFill>
                    <a:schemeClr val="tx1"/>
                  </a:solidFill>
                </a:ln>
                <a:solidFill>
                  <a:srgbClr val="FFC000"/>
                </a:solidFill>
                <a:latin typeface="Franklin Gothic Heavy" panose="020B0903020102020204" pitchFamily="34" charset="0"/>
              </a:rPr>
              <a:t>!</a:t>
            </a:r>
            <a:r>
              <a:rPr lang="en-US" sz="5400" dirty="0" smtClean="0">
                <a:ln w="19050">
                  <a:solidFill>
                    <a:schemeClr val="tx1"/>
                  </a:solidFill>
                </a:ln>
                <a:solidFill>
                  <a:srgbClr val="FFC000"/>
                </a:solidFill>
                <a:latin typeface="Snap ITC" panose="04040A07060A02020202" pitchFamily="82" charset="0"/>
              </a:rPr>
              <a:t/>
            </a:r>
            <a:br>
              <a:rPr lang="en-US" sz="5400" dirty="0" smtClean="0">
                <a:ln w="19050">
                  <a:solidFill>
                    <a:schemeClr val="tx1"/>
                  </a:solidFill>
                </a:ln>
                <a:solidFill>
                  <a:srgbClr val="FFC000"/>
                </a:solidFill>
                <a:latin typeface="Snap ITC" panose="04040A07060A02020202" pitchFamily="82" charset="0"/>
              </a:rPr>
            </a:br>
            <a:r>
              <a:rPr lang="en-US" sz="4800" b="1" dirty="0">
                <a:ln w="19050">
                  <a:solidFill>
                    <a:schemeClr val="tx1"/>
                  </a:solidFill>
                </a:ln>
                <a:solidFill>
                  <a:srgbClr val="00CCFF"/>
                </a:solidFill>
                <a:latin typeface="Snap ITC" panose="04040A07060A02020202" pitchFamily="82" charset="0"/>
              </a:rPr>
              <a:t/>
            </a:r>
            <a:br>
              <a:rPr lang="en-US" sz="4800" b="1" dirty="0">
                <a:ln w="19050">
                  <a:solidFill>
                    <a:schemeClr val="tx1"/>
                  </a:solidFill>
                </a:ln>
                <a:solidFill>
                  <a:srgbClr val="00CCFF"/>
                </a:solidFill>
                <a:latin typeface="Snap ITC" panose="04040A07060A02020202" pitchFamily="82" charset="0"/>
              </a:rPr>
            </a:br>
            <a:r>
              <a:rPr lang="en-US" sz="2400" b="1" dirty="0">
                <a:ln w="19050">
                  <a:solidFill>
                    <a:schemeClr val="tx1"/>
                  </a:solidFill>
                </a:ln>
                <a:solidFill>
                  <a:srgbClr val="00CCFF"/>
                </a:solidFill>
                <a:latin typeface="Snap ITC" panose="04040A07060A02020202" pitchFamily="82" charset="0"/>
              </a:rPr>
              <a:t/>
            </a:r>
            <a:br>
              <a:rPr lang="en-US" sz="2400" b="1" dirty="0">
                <a:ln w="19050">
                  <a:solidFill>
                    <a:schemeClr val="tx1"/>
                  </a:solidFill>
                </a:ln>
                <a:solidFill>
                  <a:srgbClr val="00CCFF"/>
                </a:solidFill>
                <a:latin typeface="Snap ITC" panose="04040A07060A02020202" pitchFamily="82" charset="0"/>
              </a:rPr>
            </a:br>
            <a:r>
              <a:rPr lang="en-US" sz="2400" b="1" dirty="0" smtClean="0">
                <a:ln w="19050">
                  <a:solidFill>
                    <a:schemeClr val="tx1"/>
                  </a:solidFill>
                </a:ln>
                <a:solidFill>
                  <a:srgbClr val="00CCFF"/>
                </a:solidFill>
                <a:latin typeface="Snap ITC" panose="04040A07060A02020202" pitchFamily="82" charset="0"/>
              </a:rPr>
              <a:t/>
            </a:r>
            <a:br>
              <a:rPr lang="en-US" sz="2400" b="1" dirty="0" smtClean="0">
                <a:ln w="19050">
                  <a:solidFill>
                    <a:schemeClr val="tx1"/>
                  </a:solidFill>
                </a:ln>
                <a:solidFill>
                  <a:srgbClr val="00CCFF"/>
                </a:solidFill>
                <a:latin typeface="Snap ITC" panose="04040A07060A02020202" pitchFamily="82" charset="0"/>
              </a:rPr>
            </a:br>
            <a:r>
              <a:rPr lang="en-US" sz="2400" b="1" dirty="0" smtClean="0">
                <a:ln w="19050">
                  <a:solidFill>
                    <a:schemeClr val="tx1"/>
                  </a:solidFill>
                </a:ln>
                <a:solidFill>
                  <a:srgbClr val="00CCFF"/>
                </a:solidFill>
                <a:latin typeface="Snap ITC" panose="04040A07060A02020202" pitchFamily="82" charset="0"/>
              </a:rPr>
              <a:t/>
            </a:r>
            <a:br>
              <a:rPr lang="en-US" sz="2400" b="1" dirty="0" smtClean="0">
                <a:ln w="19050">
                  <a:solidFill>
                    <a:schemeClr val="tx1"/>
                  </a:solidFill>
                </a:ln>
                <a:solidFill>
                  <a:srgbClr val="00CCFF"/>
                </a:solidFill>
                <a:latin typeface="Snap ITC" panose="04040A07060A02020202" pitchFamily="82" charset="0"/>
              </a:rPr>
            </a:br>
            <a:r>
              <a:rPr lang="en-US" sz="2400" b="1" dirty="0" smtClean="0">
                <a:ln w="19050">
                  <a:solidFill>
                    <a:schemeClr val="tx1"/>
                  </a:solidFill>
                </a:ln>
                <a:solidFill>
                  <a:srgbClr val="00CCFF"/>
                </a:solidFill>
                <a:latin typeface="Snap ITC" panose="04040A07060A02020202" pitchFamily="82" charset="0"/>
              </a:rPr>
              <a:t/>
            </a:r>
            <a:br>
              <a:rPr lang="en-US" sz="2400" b="1" dirty="0" smtClean="0">
                <a:ln w="19050">
                  <a:solidFill>
                    <a:schemeClr val="tx1"/>
                  </a:solidFill>
                </a:ln>
                <a:solidFill>
                  <a:srgbClr val="00CCFF"/>
                </a:solidFill>
                <a:latin typeface="Snap ITC" panose="04040A07060A02020202" pitchFamily="82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PSNS APSA Community Outreach Committee </a:t>
            </a:r>
            <a:b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collecting backpacks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school supplies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n w="19050">
                  <a:solidFill>
                    <a:schemeClr val="tx1"/>
                  </a:solidFill>
                </a:ln>
                <a:solidFill>
                  <a:srgbClr val="FFC000"/>
                </a:solidFill>
                <a:latin typeface="Franklin Gothic Heavy" panose="020B0903020102020204" pitchFamily="34" charset="0"/>
              </a:rPr>
              <a:t>Aug. </a:t>
            </a:r>
            <a:r>
              <a:rPr lang="en-US" sz="2800" dirty="0">
                <a:ln w="19050">
                  <a:solidFill>
                    <a:schemeClr val="tx1"/>
                  </a:solidFill>
                </a:ln>
                <a:solidFill>
                  <a:srgbClr val="FFC000"/>
                </a:solidFill>
                <a:latin typeface="Franklin Gothic Heavy" panose="020B0903020102020204" pitchFamily="34" charset="0"/>
              </a:rPr>
              <a:t>22- Aug 30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(Bldg. 290,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466, 850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1124 lobby)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POC: Christina Huff, Dan Ramos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Heather Taylor, Tammy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</a:t>
            </a:r>
            <a:b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400" y="8190313"/>
            <a:ext cx="751406" cy="6614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34" y="106906"/>
            <a:ext cx="6639309" cy="2791267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4790" y1="22464" x2="17964" y2="81159"/>
                        <a14:foregroundMark x1="12974" y1="21739" x2="19960" y2="23188"/>
                        <a14:foregroundMark x1="55689" y1="14493" x2="70659" y2="83333"/>
                        <a14:foregroundMark x1="82435" y1="6522" x2="95409" y2="83333"/>
                        <a14:foregroundMark x1="96208" y1="14493" x2="94611" y2="48551"/>
                        <a14:foregroundMark x1="80240" y1="29710" x2="83633" y2="72464"/>
                        <a14:foregroundMark x1="61876" y1="7971" x2="62275" y2="7246"/>
                        <a14:foregroundMark x1="63872" y1="8696" x2="65469" y2="13768"/>
                        <a14:foregroundMark x1="85230" y1="86957" x2="91018" y2="82609"/>
                        <a14:foregroundMark x1="6986" y1="82609" x2="15569" y2="83333"/>
                        <a14:foregroundMark x1="4591" y1="63043" x2="5589" y2="81884"/>
                        <a14:foregroundMark x1="15369" y1="31884" x2="17565" y2="5362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11" y="8081658"/>
            <a:ext cx="3303913" cy="9100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2966" y="3646655"/>
            <a:ext cx="65588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 w="19050">
                  <a:solidFill>
                    <a:schemeClr val="tx1"/>
                  </a:solidFill>
                </a:ln>
                <a:solidFill>
                  <a:srgbClr val="00CCFF"/>
                </a:solidFill>
                <a:latin typeface="Snap ITC" panose="04040A07060A02020202" pitchFamily="82" charset="0"/>
                <a:ea typeface="Roboto Condensed" panose="02000000000000000000" pitchFamily="2" charset="0"/>
              </a:rPr>
              <a:t>Donate </a:t>
            </a:r>
            <a:r>
              <a:rPr lang="en-US" sz="3200" b="1" dirty="0">
                <a:ln w="19050">
                  <a:solidFill>
                    <a:schemeClr val="tx1"/>
                  </a:solidFill>
                </a:ln>
                <a:solidFill>
                  <a:srgbClr val="00CCFF"/>
                </a:solidFill>
                <a:latin typeface="Snap ITC" panose="04040A07060A02020202" pitchFamily="82" charset="0"/>
                <a:ea typeface="Roboto Condensed" panose="02000000000000000000" pitchFamily="2" charset="0"/>
              </a:rPr>
              <a:t>NEW Backpacks </a:t>
            </a:r>
            <a:br>
              <a:rPr lang="en-US" sz="3200" b="1" dirty="0">
                <a:ln w="19050">
                  <a:solidFill>
                    <a:schemeClr val="tx1"/>
                  </a:solidFill>
                </a:ln>
                <a:solidFill>
                  <a:srgbClr val="00CCFF"/>
                </a:solidFill>
                <a:latin typeface="Snap ITC" panose="04040A07060A02020202" pitchFamily="82" charset="0"/>
                <a:ea typeface="Roboto Condensed" panose="02000000000000000000" pitchFamily="2" charset="0"/>
              </a:rPr>
            </a:br>
            <a:r>
              <a:rPr lang="en-US" sz="3200" b="1" dirty="0" smtClean="0">
                <a:ln w="19050">
                  <a:solidFill>
                    <a:schemeClr val="tx1"/>
                  </a:solidFill>
                </a:ln>
                <a:solidFill>
                  <a:srgbClr val="00CCFF"/>
                </a:solidFill>
                <a:latin typeface="Snap ITC" panose="04040A07060A02020202" pitchFamily="82" charset="0"/>
                <a:ea typeface="Roboto Condensed" panose="02000000000000000000" pitchFamily="2" charset="0"/>
              </a:rPr>
              <a:t>and school supplies </a:t>
            </a:r>
            <a:r>
              <a:rPr lang="en-US" sz="2400" b="1" dirty="0" smtClean="0">
                <a:ln w="19050">
                  <a:solidFill>
                    <a:schemeClr val="tx1"/>
                  </a:solidFill>
                </a:ln>
                <a:solidFill>
                  <a:srgbClr val="00CCFF"/>
                </a:solidFill>
                <a:latin typeface="Snap ITC" panose="04040A07060A02020202" pitchFamily="82" charset="0"/>
                <a:ea typeface="Roboto Condensed" panose="02000000000000000000" pitchFamily="2" charset="0"/>
              </a:rPr>
              <a:t>for </a:t>
            </a:r>
            <a:r>
              <a:rPr lang="en-US" sz="3200" b="1" dirty="0">
                <a:ln w="19050">
                  <a:solidFill>
                    <a:schemeClr val="tx1"/>
                  </a:solidFill>
                </a:ln>
                <a:solidFill>
                  <a:srgbClr val="00CCFF"/>
                </a:solidFill>
                <a:latin typeface="Snap ITC" panose="04040A07060A02020202" pitchFamily="82" charset="0"/>
                <a:ea typeface="Roboto Condensed" panose="02000000000000000000" pitchFamily="2" charset="0"/>
              </a:rPr>
              <a:t>students in need!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03355" y="5287395"/>
            <a:ext cx="663931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 Rounded MT Bold" panose="020F0704030504030204" pitchFamily="34" charset="0"/>
              </a:rPr>
              <a:t>Supply Needs:</a:t>
            </a:r>
          </a:p>
          <a:p>
            <a:r>
              <a:rPr lang="en-US" sz="1400" dirty="0" smtClean="0">
                <a:latin typeface="Arial Rounded MT Bold" panose="020F0704030504030204" pitchFamily="34" charset="0"/>
              </a:rPr>
              <a:t>* Notebooks </a:t>
            </a:r>
            <a:r>
              <a:rPr lang="en-US" sz="1400" dirty="0">
                <a:latin typeface="Arial Rounded MT Bold" panose="020F0704030504030204" pitchFamily="34" charset="0"/>
              </a:rPr>
              <a:t>(2</a:t>
            </a:r>
            <a:r>
              <a:rPr lang="en-US" sz="1400" dirty="0" smtClean="0">
                <a:latin typeface="Arial Rounded MT Bold" panose="020F0704030504030204" pitchFamily="34" charset="0"/>
              </a:rPr>
              <a:t>")		* Pencils</a:t>
            </a:r>
            <a:r>
              <a:rPr lang="en-US" sz="1400" dirty="0">
                <a:latin typeface="Arial Rounded MT Bold" panose="020F0704030504030204" pitchFamily="34" charset="0"/>
              </a:rPr>
              <a:t>	</a:t>
            </a:r>
            <a:r>
              <a:rPr lang="en-US" sz="1400" dirty="0" smtClean="0">
                <a:latin typeface="Arial Rounded MT Bold" panose="020F0704030504030204" pitchFamily="34" charset="0"/>
              </a:rPr>
              <a:t>	</a:t>
            </a:r>
            <a:r>
              <a:rPr lang="en-US" sz="1400" dirty="0">
                <a:latin typeface="Arial Rounded MT Bold" panose="020F0704030504030204" pitchFamily="34" charset="0"/>
              </a:rPr>
              <a:t> * Colored pencils</a:t>
            </a:r>
            <a:endParaRPr lang="en-US" sz="1400" dirty="0" smtClean="0">
              <a:latin typeface="Arial Rounded MT Bold" panose="020F0704030504030204" pitchFamily="34" charset="0"/>
            </a:endParaRPr>
          </a:p>
          <a:p>
            <a:r>
              <a:rPr lang="en-US" sz="1400" dirty="0" smtClean="0">
                <a:latin typeface="Arial Rounded MT Bold" panose="020F0704030504030204" pitchFamily="34" charset="0"/>
              </a:rPr>
              <a:t>* Notebook fill paper (college-ruled)	* Sharpie	* </a:t>
            </a:r>
            <a:r>
              <a:rPr lang="en-US" sz="1400" dirty="0">
                <a:latin typeface="Arial Rounded MT Bold" panose="020F0704030504030204" pitchFamily="34" charset="0"/>
              </a:rPr>
              <a:t>Composition </a:t>
            </a:r>
            <a:r>
              <a:rPr lang="en-US" sz="1400" dirty="0" smtClean="0">
                <a:latin typeface="Arial Rounded MT Bold" panose="020F0704030504030204" pitchFamily="34" charset="0"/>
              </a:rPr>
              <a:t>books</a:t>
            </a:r>
          </a:p>
          <a:p>
            <a:r>
              <a:rPr lang="en-US" sz="1400" dirty="0" smtClean="0">
                <a:latin typeface="Arial Rounded MT Bold" panose="020F0704030504030204" pitchFamily="34" charset="0"/>
              </a:rPr>
              <a:t>* Black/blue pens		* Highlighters		* </a:t>
            </a:r>
            <a:r>
              <a:rPr lang="en-US" sz="1400" dirty="0">
                <a:latin typeface="Arial Rounded MT Bold" panose="020F0704030504030204" pitchFamily="34" charset="0"/>
              </a:rPr>
              <a:t>Spiral notebooks	</a:t>
            </a:r>
          </a:p>
          <a:p>
            <a:r>
              <a:rPr lang="en-US" sz="1400" dirty="0" smtClean="0">
                <a:latin typeface="Arial Rounded MT Bold" panose="020F0704030504030204" pitchFamily="34" charset="0"/>
              </a:rPr>
              <a:t>					</a:t>
            </a:r>
            <a:endParaRPr lang="en-US" sz="14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455" y="127042"/>
            <a:ext cx="3736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oper Black" panose="0208090404030B020404" pitchFamily="18" charset="0"/>
              </a:rPr>
              <a:t>S</a:t>
            </a:r>
            <a:r>
              <a:rPr lang="en-US" sz="2800" dirty="0" smtClean="0">
                <a:latin typeface="Cooper Black" panose="0208090404030B020404" pitchFamily="18" charset="0"/>
              </a:rPr>
              <a:t>chool Supplies &amp;</a:t>
            </a:r>
            <a:endParaRPr lang="en-US" sz="28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655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1254</TotalTime>
  <Words>124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Cooper Black</vt:lpstr>
      <vt:lpstr>Franklin Gothic Heavy</vt:lpstr>
      <vt:lpstr>Roboto Condensed</vt:lpstr>
      <vt:lpstr>Snap ITC</vt:lpstr>
      <vt:lpstr>Times New Roman</vt:lpstr>
      <vt:lpstr>Office Theme</vt:lpstr>
      <vt:lpstr>Help Support Local Schools!       PSNS APSA Community Outreach Committee  is collecting backpacks and school supplies Aug. 22- Aug 30 (Bldg. 290, 466, 850 &amp; 1124 lobby)  POC: Christina Huff, Dan Ramos, Heather Taylor, Tammy Gal  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Taylor, Heather E CIV USN (USA)</dc:creator>
  <cp:lastModifiedBy>Taylor, Heather E CIV USN (USA)</cp:lastModifiedBy>
  <cp:revision>12</cp:revision>
  <dcterms:created xsi:type="dcterms:W3CDTF">2022-08-09T18:10:54Z</dcterms:created>
  <dcterms:modified xsi:type="dcterms:W3CDTF">2022-08-16T14:47:38Z</dcterms:modified>
</cp:coreProperties>
</file>